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Bold" charset="1" panose="00000800000000000000"/>
      <p:regular r:id="rId13"/>
    </p:embeddedFon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2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7.gif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34893">
            <a:off x="5293298" y="-672038"/>
            <a:ext cx="2593626" cy="3401476"/>
          </a:xfrm>
          <a:custGeom>
            <a:avLst/>
            <a:gdLst/>
            <a:ahLst/>
            <a:cxnLst/>
            <a:rect r="r" b="b" t="t" l="l"/>
            <a:pathLst>
              <a:path h="3401476" w="2593626">
                <a:moveTo>
                  <a:pt x="0" y="0"/>
                </a:moveTo>
                <a:lnTo>
                  <a:pt x="2593626" y="0"/>
                </a:lnTo>
                <a:lnTo>
                  <a:pt x="2593626" y="3401476"/>
                </a:lnTo>
                <a:lnTo>
                  <a:pt x="0" y="340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554" y="2562396"/>
            <a:ext cx="17604208" cy="464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5"/>
              </a:lnSpc>
            </a:pPr>
            <a:r>
              <a:rPr lang="en-US" b="true" sz="27061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ANTS </a:t>
            </a:r>
            <a:r>
              <a:rPr lang="en-US" b="true" sz="2706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IA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5400000">
            <a:off x="15945713" y="7250676"/>
            <a:ext cx="2627174" cy="3445475"/>
          </a:xfrm>
          <a:custGeom>
            <a:avLst/>
            <a:gdLst/>
            <a:ahLst/>
            <a:cxnLst/>
            <a:rect r="r" b="b" t="t" l="l"/>
            <a:pathLst>
              <a:path h="3445475" w="2627174">
                <a:moveTo>
                  <a:pt x="2627174" y="0"/>
                </a:moveTo>
                <a:lnTo>
                  <a:pt x="0" y="0"/>
                </a:lnTo>
                <a:lnTo>
                  <a:pt x="0" y="3445474"/>
                </a:lnTo>
                <a:lnTo>
                  <a:pt x="2627174" y="3445474"/>
                </a:lnTo>
                <a:lnTo>
                  <a:pt x="262717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2541963" y="8049190"/>
            <a:ext cx="1409440" cy="1848446"/>
          </a:xfrm>
          <a:custGeom>
            <a:avLst/>
            <a:gdLst/>
            <a:ahLst/>
            <a:cxnLst/>
            <a:rect r="r" b="b" t="t" l="l"/>
            <a:pathLst>
              <a:path h="1848446" w="1409440">
                <a:moveTo>
                  <a:pt x="1409440" y="0"/>
                </a:moveTo>
                <a:lnTo>
                  <a:pt x="0" y="0"/>
                </a:lnTo>
                <a:lnTo>
                  <a:pt x="0" y="1848446"/>
                </a:lnTo>
                <a:lnTo>
                  <a:pt x="1409440" y="1848446"/>
                </a:lnTo>
                <a:lnTo>
                  <a:pt x="140944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34893">
            <a:off x="1279859" y="7725250"/>
            <a:ext cx="1278244" cy="1676385"/>
          </a:xfrm>
          <a:custGeom>
            <a:avLst/>
            <a:gdLst/>
            <a:ahLst/>
            <a:cxnLst/>
            <a:rect r="r" b="b" t="t" l="l"/>
            <a:pathLst>
              <a:path h="1676385" w="1278244">
                <a:moveTo>
                  <a:pt x="0" y="0"/>
                </a:moveTo>
                <a:lnTo>
                  <a:pt x="1278243" y="0"/>
                </a:lnTo>
                <a:lnTo>
                  <a:pt x="1278243" y="1676385"/>
                </a:lnTo>
                <a:lnTo>
                  <a:pt x="0" y="167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81472" y="7033587"/>
            <a:ext cx="9325055" cy="3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3" spc="1466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GRUPO 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375026" y="7191204"/>
            <a:ext cx="9537947" cy="19050"/>
            <a:chOff x="0" y="0"/>
            <a:chExt cx="12717263" cy="25400"/>
          </a:xfrm>
        </p:grpSpPr>
        <p:sp>
          <p:nvSpPr>
            <p:cNvPr name="AutoShape 10" id="10"/>
            <p:cNvSpPr/>
            <p:nvPr/>
          </p:nvSpPr>
          <p:spPr>
            <a:xfrm>
              <a:off x="11560054" y="12700"/>
              <a:ext cx="1157209" cy="0"/>
            </a:xfrm>
            <a:prstGeom prst="line">
              <a:avLst/>
            </a:prstGeom>
            <a:ln cap="flat" w="25400">
              <a:solidFill>
                <a:srgbClr val="6BC83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2700"/>
              <a:ext cx="1157209" cy="0"/>
            </a:xfrm>
            <a:prstGeom prst="line">
              <a:avLst/>
            </a:prstGeom>
            <a:ln cap="flat" w="25400">
              <a:solidFill>
                <a:srgbClr val="6BC8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735" y="514350"/>
            <a:ext cx="8104892" cy="9258300"/>
            <a:chOff x="0" y="0"/>
            <a:chExt cx="10806523" cy="1234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229" t="0" r="6229" b="0"/>
            <a:stretch>
              <a:fillRect/>
            </a:stretch>
          </p:blipFill>
          <p:spPr>
            <a:xfrm flipH="false" flipV="false">
              <a:off x="0" y="0"/>
              <a:ext cx="10806523" cy="123444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356626" y="381000"/>
            <a:ext cx="627125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46612" y="2708592"/>
            <a:ext cx="4291284" cy="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b="true" sz="2037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João Victor Lima Salomão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46612" y="3304890"/>
            <a:ext cx="4291284" cy="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b="true" sz="2037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João Henrique Calixto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46612" y="3901187"/>
            <a:ext cx="4291284" cy="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b="true" sz="2037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Juan Pablo Furtado Mondego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6612" y="4496394"/>
            <a:ext cx="4291284" cy="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b="true" sz="2037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Arthur Fellipe Lima Reis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8710" y="586868"/>
            <a:ext cx="7150590" cy="2954439"/>
            <a:chOff x="0" y="0"/>
            <a:chExt cx="9534120" cy="39392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358" r="0" b="27431"/>
            <a:stretch>
              <a:fillRect/>
            </a:stretch>
          </p:blipFill>
          <p:spPr>
            <a:xfrm flipH="false" flipV="false">
              <a:off x="0" y="0"/>
              <a:ext cx="9534120" cy="393925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108710" y="3923456"/>
            <a:ext cx="7150590" cy="2954439"/>
            <a:chOff x="0" y="0"/>
            <a:chExt cx="9534120" cy="393925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3273" r="0" b="13273"/>
            <a:stretch>
              <a:fillRect/>
            </a:stretch>
          </p:blipFill>
          <p:spPr>
            <a:xfrm flipH="false" flipV="false">
              <a:off x="0" y="0"/>
              <a:ext cx="9534120" cy="393925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108710" y="7172082"/>
            <a:ext cx="7150590" cy="2954439"/>
            <a:chOff x="0" y="0"/>
            <a:chExt cx="9534120" cy="393925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3273" r="0" b="13273"/>
            <a:stretch>
              <a:fillRect/>
            </a:stretch>
          </p:blipFill>
          <p:spPr>
            <a:xfrm flipH="false" flipV="false">
              <a:off x="0" y="0"/>
              <a:ext cx="9534120" cy="393925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64853" y="5354896"/>
            <a:ext cx="688588" cy="6885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4853" y="6917323"/>
            <a:ext cx="688588" cy="6885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4853" y="8479751"/>
            <a:ext cx="688588" cy="6885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64853" y="1176898"/>
            <a:ext cx="2088592" cy="2088592"/>
          </a:xfrm>
          <a:custGeom>
            <a:avLst/>
            <a:gdLst/>
            <a:ahLst/>
            <a:cxnLst/>
            <a:rect r="r" b="b" t="t" l="l"/>
            <a:pathLst>
              <a:path h="2088592" w="2088592">
                <a:moveTo>
                  <a:pt x="0" y="0"/>
                </a:moveTo>
                <a:lnTo>
                  <a:pt x="2088592" y="0"/>
                </a:lnTo>
                <a:lnTo>
                  <a:pt x="2088592" y="2088592"/>
                </a:lnTo>
                <a:lnTo>
                  <a:pt x="0" y="208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31993" y="4149545"/>
            <a:ext cx="5615664" cy="71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4853" y="5498827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4672" y="5590605"/>
            <a:ext cx="525056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 um espaço virtual  utilizando NetLogo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853" y="7061254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4672" y="7153032"/>
            <a:ext cx="525056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 agentes, obstáculos e objetivos através da programação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4853" y="8623681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672" y="8610685"/>
            <a:ext cx="525056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Implementar conceitos de inteligência artificial nos agentes parar explorar como eles operam no meio 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1993" y="316230"/>
            <a:ext cx="444290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FERRAMENTA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0205" y="3183233"/>
            <a:ext cx="3333904" cy="35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2" b="true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NetLogo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89452" y="2112609"/>
            <a:ext cx="5445824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Ferramenta de modelagem e simulação que permite ao usuário criar um ecossistema que utiliza-se de agentes para exploração e pesquisas de comportamentos.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394" y="3145670"/>
            <a:ext cx="5080374" cy="4359598"/>
          </a:xfrm>
          <a:custGeom>
            <a:avLst/>
            <a:gdLst/>
            <a:ahLst/>
            <a:cxnLst/>
            <a:rect r="r" b="b" t="t" l="l"/>
            <a:pathLst>
              <a:path h="4359598" w="5080374">
                <a:moveTo>
                  <a:pt x="0" y="0"/>
                </a:moveTo>
                <a:lnTo>
                  <a:pt x="5080373" y="0"/>
                </a:lnTo>
                <a:lnTo>
                  <a:pt x="5080373" y="4359598"/>
                </a:lnTo>
                <a:lnTo>
                  <a:pt x="0" y="4359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916" y="5103039"/>
            <a:ext cx="3259216" cy="1925900"/>
          </a:xfrm>
          <a:custGeom>
            <a:avLst/>
            <a:gdLst/>
            <a:ahLst/>
            <a:cxnLst/>
            <a:rect r="r" b="b" t="t" l="l"/>
            <a:pathLst>
              <a:path h="1925900" w="3259216">
                <a:moveTo>
                  <a:pt x="0" y="0"/>
                </a:moveTo>
                <a:lnTo>
                  <a:pt x="3259216" y="0"/>
                </a:lnTo>
                <a:lnTo>
                  <a:pt x="3259216" y="1925900"/>
                </a:lnTo>
                <a:lnTo>
                  <a:pt x="0" y="192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2917" y="3145670"/>
            <a:ext cx="5072238" cy="4352617"/>
          </a:xfrm>
          <a:custGeom>
            <a:avLst/>
            <a:gdLst/>
            <a:ahLst/>
            <a:cxnLst/>
            <a:rect r="r" b="b" t="t" l="l"/>
            <a:pathLst>
              <a:path h="4352617" w="5072238">
                <a:moveTo>
                  <a:pt x="0" y="0"/>
                </a:moveTo>
                <a:lnTo>
                  <a:pt x="5072238" y="0"/>
                </a:lnTo>
                <a:lnTo>
                  <a:pt x="5072238" y="4352617"/>
                </a:lnTo>
                <a:lnTo>
                  <a:pt x="0" y="4352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196" y="7454914"/>
            <a:ext cx="3259151" cy="2534467"/>
            <a:chOff x="0" y="0"/>
            <a:chExt cx="104520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5205" cy="812800"/>
            </a:xfrm>
            <a:custGeom>
              <a:avLst/>
              <a:gdLst/>
              <a:ahLst/>
              <a:cxnLst/>
              <a:rect r="r" b="b" t="t" l="l"/>
              <a:pathLst>
                <a:path h="812800" w="1045205">
                  <a:moveTo>
                    <a:pt x="121147" y="0"/>
                  </a:moveTo>
                  <a:lnTo>
                    <a:pt x="924058" y="0"/>
                  </a:lnTo>
                  <a:cubicBezTo>
                    <a:pt x="956188" y="0"/>
                    <a:pt x="987002" y="12764"/>
                    <a:pt x="1009722" y="35483"/>
                  </a:cubicBezTo>
                  <a:cubicBezTo>
                    <a:pt x="1032441" y="58203"/>
                    <a:pt x="1045205" y="89017"/>
                    <a:pt x="1045205" y="121147"/>
                  </a:cubicBezTo>
                  <a:lnTo>
                    <a:pt x="1045205" y="691653"/>
                  </a:lnTo>
                  <a:cubicBezTo>
                    <a:pt x="1045205" y="723783"/>
                    <a:pt x="1032441" y="754597"/>
                    <a:pt x="1009722" y="777317"/>
                  </a:cubicBezTo>
                  <a:cubicBezTo>
                    <a:pt x="987002" y="800036"/>
                    <a:pt x="956188" y="812800"/>
                    <a:pt x="924058" y="812800"/>
                  </a:cubicBezTo>
                  <a:lnTo>
                    <a:pt x="121147" y="812800"/>
                  </a:lnTo>
                  <a:cubicBezTo>
                    <a:pt x="89017" y="812800"/>
                    <a:pt x="58203" y="800036"/>
                    <a:pt x="35483" y="777317"/>
                  </a:cubicBezTo>
                  <a:cubicBezTo>
                    <a:pt x="12764" y="754597"/>
                    <a:pt x="0" y="723783"/>
                    <a:pt x="0" y="691653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006C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4520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85071" y="7505268"/>
            <a:ext cx="3259151" cy="2534467"/>
            <a:chOff x="0" y="0"/>
            <a:chExt cx="104520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5205" cy="812800"/>
            </a:xfrm>
            <a:custGeom>
              <a:avLst/>
              <a:gdLst/>
              <a:ahLst/>
              <a:cxnLst/>
              <a:rect r="r" b="b" t="t" l="l"/>
              <a:pathLst>
                <a:path h="812800" w="1045205">
                  <a:moveTo>
                    <a:pt x="121147" y="0"/>
                  </a:moveTo>
                  <a:lnTo>
                    <a:pt x="924058" y="0"/>
                  </a:lnTo>
                  <a:cubicBezTo>
                    <a:pt x="956188" y="0"/>
                    <a:pt x="987002" y="12764"/>
                    <a:pt x="1009722" y="35483"/>
                  </a:cubicBezTo>
                  <a:cubicBezTo>
                    <a:pt x="1032441" y="58203"/>
                    <a:pt x="1045205" y="89017"/>
                    <a:pt x="1045205" y="121147"/>
                  </a:cubicBezTo>
                  <a:lnTo>
                    <a:pt x="1045205" y="691653"/>
                  </a:lnTo>
                  <a:cubicBezTo>
                    <a:pt x="1045205" y="723783"/>
                    <a:pt x="1032441" y="754597"/>
                    <a:pt x="1009722" y="777317"/>
                  </a:cubicBezTo>
                  <a:cubicBezTo>
                    <a:pt x="987002" y="800036"/>
                    <a:pt x="956188" y="812800"/>
                    <a:pt x="924058" y="812800"/>
                  </a:cubicBezTo>
                  <a:lnTo>
                    <a:pt x="121147" y="812800"/>
                  </a:lnTo>
                  <a:cubicBezTo>
                    <a:pt x="89017" y="812800"/>
                    <a:pt x="58203" y="800036"/>
                    <a:pt x="35483" y="777317"/>
                  </a:cubicBezTo>
                  <a:cubicBezTo>
                    <a:pt x="12764" y="754597"/>
                    <a:pt x="0" y="723783"/>
                    <a:pt x="0" y="691653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006C5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4520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32443" y="7448013"/>
            <a:ext cx="3253931" cy="2530408"/>
            <a:chOff x="0" y="0"/>
            <a:chExt cx="104520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5205" cy="812800"/>
            </a:xfrm>
            <a:custGeom>
              <a:avLst/>
              <a:gdLst/>
              <a:ahLst/>
              <a:cxnLst/>
              <a:rect r="r" b="b" t="t" l="l"/>
              <a:pathLst>
                <a:path h="812800" w="1045205">
                  <a:moveTo>
                    <a:pt x="121342" y="0"/>
                  </a:moveTo>
                  <a:lnTo>
                    <a:pt x="923863" y="0"/>
                  </a:lnTo>
                  <a:cubicBezTo>
                    <a:pt x="990879" y="0"/>
                    <a:pt x="1045205" y="54327"/>
                    <a:pt x="1045205" y="121342"/>
                  </a:cubicBezTo>
                  <a:lnTo>
                    <a:pt x="1045205" y="691458"/>
                  </a:lnTo>
                  <a:cubicBezTo>
                    <a:pt x="1045205" y="758473"/>
                    <a:pt x="990879" y="812800"/>
                    <a:pt x="923863" y="812800"/>
                  </a:cubicBezTo>
                  <a:lnTo>
                    <a:pt x="121342" y="812800"/>
                  </a:lnTo>
                  <a:cubicBezTo>
                    <a:pt x="54327" y="812800"/>
                    <a:pt x="0" y="758473"/>
                    <a:pt x="0" y="691458"/>
                  </a:cubicBezTo>
                  <a:lnTo>
                    <a:pt x="0" y="121342"/>
                  </a:lnTo>
                  <a:cubicBezTo>
                    <a:pt x="0" y="54327"/>
                    <a:pt x="54327" y="0"/>
                    <a:pt x="121342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520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69646" y="7422372"/>
            <a:ext cx="3253931" cy="2530408"/>
            <a:chOff x="0" y="0"/>
            <a:chExt cx="104520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205" cy="812800"/>
            </a:xfrm>
            <a:custGeom>
              <a:avLst/>
              <a:gdLst/>
              <a:ahLst/>
              <a:cxnLst/>
              <a:rect r="r" b="b" t="t" l="l"/>
              <a:pathLst>
                <a:path h="812800" w="1045205">
                  <a:moveTo>
                    <a:pt x="121342" y="0"/>
                  </a:moveTo>
                  <a:lnTo>
                    <a:pt x="923863" y="0"/>
                  </a:lnTo>
                  <a:cubicBezTo>
                    <a:pt x="990879" y="0"/>
                    <a:pt x="1045205" y="54327"/>
                    <a:pt x="1045205" y="121342"/>
                  </a:cubicBezTo>
                  <a:lnTo>
                    <a:pt x="1045205" y="691458"/>
                  </a:lnTo>
                  <a:cubicBezTo>
                    <a:pt x="1045205" y="758473"/>
                    <a:pt x="990879" y="812800"/>
                    <a:pt x="923863" y="812800"/>
                  </a:cubicBezTo>
                  <a:lnTo>
                    <a:pt x="121342" y="812800"/>
                  </a:lnTo>
                  <a:cubicBezTo>
                    <a:pt x="54327" y="812800"/>
                    <a:pt x="0" y="758473"/>
                    <a:pt x="0" y="691458"/>
                  </a:cubicBezTo>
                  <a:lnTo>
                    <a:pt x="0" y="121342"/>
                  </a:lnTo>
                  <a:cubicBezTo>
                    <a:pt x="0" y="54327"/>
                    <a:pt x="54327" y="0"/>
                    <a:pt x="121342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520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046438" y="2446834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471690" y="2551789"/>
            <a:ext cx="334462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 Reativos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835971" y="3210743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62807" y="3945489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75544" y="4870457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0678989" y="2446834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0791146" y="3210743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0816310" y="3882467"/>
            <a:ext cx="2608883" cy="1849935"/>
          </a:xfrm>
          <a:custGeom>
            <a:avLst/>
            <a:gdLst/>
            <a:ahLst/>
            <a:cxnLst/>
            <a:rect r="r" b="b" t="t" l="l"/>
            <a:pathLst>
              <a:path h="1849935" w="2608883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1241368" y="5795424"/>
            <a:ext cx="1946126" cy="1379980"/>
          </a:xfrm>
          <a:custGeom>
            <a:avLst/>
            <a:gdLst/>
            <a:ahLst/>
            <a:cxnLst/>
            <a:rect r="r" b="b" t="t" l="l"/>
            <a:pathLst>
              <a:path h="1379980" w="1946126">
                <a:moveTo>
                  <a:pt x="1946126" y="0"/>
                </a:moveTo>
                <a:lnTo>
                  <a:pt x="0" y="0"/>
                </a:lnTo>
                <a:lnTo>
                  <a:pt x="0" y="1379980"/>
                </a:lnTo>
                <a:lnTo>
                  <a:pt x="1946126" y="1379980"/>
                </a:lnTo>
                <a:lnTo>
                  <a:pt x="194612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39678" y="4496687"/>
            <a:ext cx="2678717" cy="2678717"/>
          </a:xfrm>
          <a:custGeom>
            <a:avLst/>
            <a:gdLst/>
            <a:ahLst/>
            <a:cxnLst/>
            <a:rect r="r" b="b" t="t" l="l"/>
            <a:pathLst>
              <a:path h="2678717" w="2678717">
                <a:moveTo>
                  <a:pt x="0" y="0"/>
                </a:moveTo>
                <a:lnTo>
                  <a:pt x="2678717" y="0"/>
                </a:lnTo>
                <a:lnTo>
                  <a:pt x="2678717" y="2678717"/>
                </a:lnTo>
                <a:lnTo>
                  <a:pt x="0" y="2678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214830" y="100093"/>
            <a:ext cx="3858339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AGENTES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13250" y="4349393"/>
            <a:ext cx="2552662" cy="30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b="true" sz="1806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 01:Formigas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23963" y="4150402"/>
            <a:ext cx="2700247" cy="3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5"/>
              </a:lnSpc>
              <a:spcBef>
                <a:spcPct val="0"/>
              </a:spcBef>
            </a:pPr>
            <a:r>
              <a:rPr lang="en-US" b="true" sz="1803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 02:Predadores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9123" y="7573400"/>
            <a:ext cx="1953435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Capacidades: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2252" y="8235783"/>
            <a:ext cx="1953435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Procura comida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9123" y="8898166"/>
            <a:ext cx="2345576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Desvia de obstáculos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7444" y="7579594"/>
            <a:ext cx="1953435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Limitações: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65911" y="8195480"/>
            <a:ext cx="2746777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Memória Limitada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97444" y="8784741"/>
            <a:ext cx="2417625" cy="4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Movimentação parcialmente aleatória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57255" y="8187347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Caça formigas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57918" y="7572448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Limitações: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457918" y="8187347"/>
            <a:ext cx="1950307" cy="4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sucesso Limitada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457918" y="8831498"/>
            <a:ext cx="1950307" cy="4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alvo proximo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9123" y="8596835"/>
            <a:ext cx="1953435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Volta pro formigueiro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09123" y="9472691"/>
            <a:ext cx="2552022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Segue trilhas de  Feromônios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57255" y="7572448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Capacidades: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57255" y="9279526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Desviar de obstáculos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91011" y="3292199"/>
            <a:ext cx="210597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 Distribuídos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31845" y="4032609"/>
            <a:ext cx="210899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 Estocásticos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914914" y="4776198"/>
            <a:ext cx="25428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6C5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Swarm Intelligence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6C5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(Inteligência de Enxame)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557419" y="5919622"/>
            <a:ext cx="117316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Autônomos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957255" y="8733437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Reorienta sua rota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2252" y="9212303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Reorienta sua rota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365911" y="9472691"/>
            <a:ext cx="2746777" cy="2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  <a:spcBef>
                <a:spcPct val="0"/>
              </a:spcBef>
            </a:pPr>
            <a:r>
              <a:rPr lang="en-US" b="true" sz="1314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Capacidade de carga limitada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457918" y="9472691"/>
            <a:ext cx="1950307" cy="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  <a:spcBef>
                <a:spcPct val="0"/>
              </a:spcBef>
            </a:pPr>
            <a:r>
              <a:rPr lang="en-US" b="true" sz="131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cooperação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20" y="1635236"/>
            <a:ext cx="688588" cy="6885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79920" y="1635236"/>
            <a:ext cx="688588" cy="6885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77773" y="1894041"/>
            <a:ext cx="3042866" cy="1302030"/>
          </a:xfrm>
          <a:custGeom>
            <a:avLst/>
            <a:gdLst/>
            <a:ahLst/>
            <a:cxnLst/>
            <a:rect r="r" b="b" t="t" l="l"/>
            <a:pathLst>
              <a:path h="1302030" w="3042866">
                <a:moveTo>
                  <a:pt x="0" y="0"/>
                </a:moveTo>
                <a:lnTo>
                  <a:pt x="3042866" y="0"/>
                </a:lnTo>
                <a:lnTo>
                  <a:pt x="3042866" y="1302030"/>
                </a:lnTo>
                <a:lnTo>
                  <a:pt x="0" y="130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2414" y="6427818"/>
            <a:ext cx="2988651" cy="2738555"/>
          </a:xfrm>
          <a:custGeom>
            <a:avLst/>
            <a:gdLst/>
            <a:ahLst/>
            <a:cxnLst/>
            <a:rect r="r" b="b" t="t" l="l"/>
            <a:pathLst>
              <a:path h="2738555" w="2988651">
                <a:moveTo>
                  <a:pt x="0" y="0"/>
                </a:moveTo>
                <a:lnTo>
                  <a:pt x="2988651" y="0"/>
                </a:lnTo>
                <a:lnTo>
                  <a:pt x="2988651" y="2738555"/>
                </a:lnTo>
                <a:lnTo>
                  <a:pt x="0" y="27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7773" y="3938262"/>
            <a:ext cx="3042866" cy="1582106"/>
          </a:xfrm>
          <a:custGeom>
            <a:avLst/>
            <a:gdLst/>
            <a:ahLst/>
            <a:cxnLst/>
            <a:rect r="r" b="b" t="t" l="l"/>
            <a:pathLst>
              <a:path h="1582106" w="3042866">
                <a:moveTo>
                  <a:pt x="0" y="0"/>
                </a:moveTo>
                <a:lnTo>
                  <a:pt x="3042866" y="0"/>
                </a:lnTo>
                <a:lnTo>
                  <a:pt x="3042866" y="1582106"/>
                </a:lnTo>
                <a:lnTo>
                  <a:pt x="0" y="1582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06" t="0" r="-630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2414" y="3354650"/>
            <a:ext cx="2846281" cy="1056245"/>
          </a:xfrm>
          <a:custGeom>
            <a:avLst/>
            <a:gdLst/>
            <a:ahLst/>
            <a:cxnLst/>
            <a:rect r="r" b="b" t="t" l="l"/>
            <a:pathLst>
              <a:path h="1056245" w="2846281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3358694" y="2731289"/>
            <a:ext cx="1210548" cy="606329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3358694" y="4393862"/>
            <a:ext cx="1219079" cy="33545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879920" y="3075685"/>
            <a:ext cx="2480908" cy="1869335"/>
          </a:xfrm>
          <a:custGeom>
            <a:avLst/>
            <a:gdLst/>
            <a:ahLst/>
            <a:cxnLst/>
            <a:rect r="r" b="b" t="t" l="l"/>
            <a:pathLst>
              <a:path h="1869335" w="2480908">
                <a:moveTo>
                  <a:pt x="0" y="0"/>
                </a:moveTo>
                <a:lnTo>
                  <a:pt x="2480907" y="0"/>
                </a:lnTo>
                <a:lnTo>
                  <a:pt x="2480907" y="1869335"/>
                </a:lnTo>
                <a:lnTo>
                  <a:pt x="0" y="1869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15549" y="2112386"/>
            <a:ext cx="1937125" cy="1225232"/>
          </a:xfrm>
          <a:custGeom>
            <a:avLst/>
            <a:gdLst/>
            <a:ahLst/>
            <a:cxnLst/>
            <a:rect r="r" b="b" t="t" l="l"/>
            <a:pathLst>
              <a:path h="1225232" w="1937125">
                <a:moveTo>
                  <a:pt x="0" y="0"/>
                </a:moveTo>
                <a:lnTo>
                  <a:pt x="1937125" y="0"/>
                </a:lnTo>
                <a:lnTo>
                  <a:pt x="1937125" y="1225231"/>
                </a:lnTo>
                <a:lnTo>
                  <a:pt x="0" y="1225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13196470" y="2892907"/>
            <a:ext cx="1210548" cy="606329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848091" y="3431656"/>
            <a:ext cx="512736" cy="310205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0879920" y="5143500"/>
            <a:ext cx="3421679" cy="945897"/>
          </a:xfrm>
          <a:custGeom>
            <a:avLst/>
            <a:gdLst/>
            <a:ahLst/>
            <a:cxnLst/>
            <a:rect r="r" b="b" t="t" l="l"/>
            <a:pathLst>
              <a:path h="945897" w="3421679">
                <a:moveTo>
                  <a:pt x="0" y="0"/>
                </a:moveTo>
                <a:lnTo>
                  <a:pt x="3421678" y="0"/>
                </a:lnTo>
                <a:lnTo>
                  <a:pt x="3421678" y="945897"/>
                </a:lnTo>
                <a:lnTo>
                  <a:pt x="0" y="945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27173" y="123151"/>
            <a:ext cx="8433654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IMPLEMENTAÇÕES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120" y="1779166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49482" y="1766170"/>
            <a:ext cx="232826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 obstáculos para dificultar a ação das formigas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79920" y="1779166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5640" y="1651870"/>
            <a:ext cx="303736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Implementar comportamento de busca de alimento nas  formigas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77773" y="3167496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Buscar alimento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69242" y="5491793"/>
            <a:ext cx="271773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Retornar pro formigueiro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68304" y="7398603"/>
            <a:ext cx="271773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Implementação no NetLogo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15549" y="3440391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Obstáculos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48069" y="1635236"/>
            <a:ext cx="688588" cy="6885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120" y="1635236"/>
            <a:ext cx="688588" cy="6885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85727" y="1573379"/>
            <a:ext cx="2612915" cy="2394261"/>
          </a:xfrm>
          <a:custGeom>
            <a:avLst/>
            <a:gdLst/>
            <a:ahLst/>
            <a:cxnLst/>
            <a:rect r="r" b="b" t="t" l="l"/>
            <a:pathLst>
              <a:path h="2394261" w="2612915">
                <a:moveTo>
                  <a:pt x="0" y="0"/>
                </a:moveTo>
                <a:lnTo>
                  <a:pt x="2612915" y="0"/>
                </a:lnTo>
                <a:lnTo>
                  <a:pt x="2612915" y="2394261"/>
                </a:lnTo>
                <a:lnTo>
                  <a:pt x="0" y="239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04033" y="2911395"/>
            <a:ext cx="2846281" cy="1056245"/>
          </a:xfrm>
          <a:custGeom>
            <a:avLst/>
            <a:gdLst/>
            <a:ahLst/>
            <a:cxnLst/>
            <a:rect r="r" b="b" t="t" l="l"/>
            <a:pathLst>
              <a:path h="1056245" w="2846281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60109" y="3133599"/>
            <a:ext cx="1040578" cy="834041"/>
            <a:chOff x="0" y="0"/>
            <a:chExt cx="101407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4077" cy="812800"/>
            </a:xfrm>
            <a:custGeom>
              <a:avLst/>
              <a:gdLst/>
              <a:ahLst/>
              <a:cxnLst/>
              <a:rect r="r" b="b" t="t" l="l"/>
              <a:pathLst>
                <a:path h="812800" w="1014077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74625"/>
              <a:ext cx="9124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8120" y="4986331"/>
            <a:ext cx="3555873" cy="2919000"/>
          </a:xfrm>
          <a:custGeom>
            <a:avLst/>
            <a:gdLst/>
            <a:ahLst/>
            <a:cxnLst/>
            <a:rect r="r" b="b" t="t" l="l"/>
            <a:pathLst>
              <a:path h="2919000" w="3555873">
                <a:moveTo>
                  <a:pt x="0" y="0"/>
                </a:moveTo>
                <a:lnTo>
                  <a:pt x="3555873" y="0"/>
                </a:lnTo>
                <a:lnTo>
                  <a:pt x="3555873" y="2919000"/>
                </a:lnTo>
                <a:lnTo>
                  <a:pt x="0" y="291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04442" y="4986331"/>
            <a:ext cx="4227204" cy="2919000"/>
          </a:xfrm>
          <a:custGeom>
            <a:avLst/>
            <a:gdLst/>
            <a:ahLst/>
            <a:cxnLst/>
            <a:rect r="r" b="b" t="t" l="l"/>
            <a:pathLst>
              <a:path h="2919000" w="4227204">
                <a:moveTo>
                  <a:pt x="0" y="0"/>
                </a:moveTo>
                <a:lnTo>
                  <a:pt x="4227204" y="0"/>
                </a:lnTo>
                <a:lnTo>
                  <a:pt x="4227204" y="2919000"/>
                </a:lnTo>
                <a:lnTo>
                  <a:pt x="0" y="291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44" t="0" r="-5444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918404" y="2460305"/>
            <a:ext cx="512736" cy="31020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42149" y="2194465"/>
            <a:ext cx="885831" cy="1671379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0348069" y="2809599"/>
            <a:ext cx="2846281" cy="1056245"/>
          </a:xfrm>
          <a:custGeom>
            <a:avLst/>
            <a:gdLst/>
            <a:ahLst/>
            <a:cxnLst/>
            <a:rect r="r" b="b" t="t" l="l"/>
            <a:pathLst>
              <a:path h="1056245" w="2846281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394374" y="3022497"/>
            <a:ext cx="1040578" cy="834041"/>
            <a:chOff x="0" y="0"/>
            <a:chExt cx="1014077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4077" cy="812800"/>
            </a:xfrm>
            <a:custGeom>
              <a:avLst/>
              <a:gdLst/>
              <a:ahLst/>
              <a:cxnLst/>
              <a:rect r="r" b="b" t="t" l="l"/>
              <a:pathLst>
                <a:path h="812800" w="1014077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74625"/>
              <a:ext cx="9124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022241" y="4351619"/>
            <a:ext cx="2846281" cy="1056245"/>
          </a:xfrm>
          <a:custGeom>
            <a:avLst/>
            <a:gdLst/>
            <a:ahLst/>
            <a:cxnLst/>
            <a:rect r="r" b="b" t="t" l="l"/>
            <a:pathLst>
              <a:path h="1056245" w="2846281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48069" y="4351619"/>
            <a:ext cx="2846281" cy="1056245"/>
          </a:xfrm>
          <a:custGeom>
            <a:avLst/>
            <a:gdLst/>
            <a:ahLst/>
            <a:cxnLst/>
            <a:rect r="r" b="b" t="t" l="l"/>
            <a:pathLst>
              <a:path h="1056245" w="2846281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9325" y="4572174"/>
            <a:ext cx="442915" cy="83569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3394374" y="4462721"/>
            <a:ext cx="1040578" cy="834041"/>
            <a:chOff x="0" y="0"/>
            <a:chExt cx="1014077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4077" cy="812800"/>
            </a:xfrm>
            <a:custGeom>
              <a:avLst/>
              <a:gdLst/>
              <a:ahLst/>
              <a:cxnLst/>
              <a:rect r="r" b="b" t="t" l="l"/>
              <a:pathLst>
                <a:path h="812800" w="1014077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74625"/>
              <a:ext cx="9124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416505" y="6128411"/>
            <a:ext cx="4018447" cy="1776920"/>
          </a:xfrm>
          <a:custGeom>
            <a:avLst/>
            <a:gdLst/>
            <a:ahLst/>
            <a:cxnLst/>
            <a:rect r="r" b="b" t="t" l="l"/>
            <a:pathLst>
              <a:path h="1776920" w="4018447">
                <a:moveTo>
                  <a:pt x="0" y="0"/>
                </a:moveTo>
                <a:lnTo>
                  <a:pt x="4018447" y="0"/>
                </a:lnTo>
                <a:lnTo>
                  <a:pt x="4018447" y="1776920"/>
                </a:lnTo>
                <a:lnTo>
                  <a:pt x="0" y="17769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642149" y="6128411"/>
            <a:ext cx="3360749" cy="1470328"/>
          </a:xfrm>
          <a:custGeom>
            <a:avLst/>
            <a:gdLst/>
            <a:ahLst/>
            <a:cxnLst/>
            <a:rect r="r" b="b" t="t" l="l"/>
            <a:pathLst>
              <a:path h="1470328" w="3360749">
                <a:moveTo>
                  <a:pt x="0" y="0"/>
                </a:moveTo>
                <a:lnTo>
                  <a:pt x="3360749" y="0"/>
                </a:lnTo>
                <a:lnTo>
                  <a:pt x="3360749" y="1470328"/>
                </a:lnTo>
                <a:lnTo>
                  <a:pt x="0" y="1470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42149" y="8023123"/>
            <a:ext cx="3556965" cy="1352969"/>
          </a:xfrm>
          <a:custGeom>
            <a:avLst/>
            <a:gdLst/>
            <a:ahLst/>
            <a:cxnLst/>
            <a:rect r="r" b="b" t="t" l="l"/>
            <a:pathLst>
              <a:path h="1352969" w="3556965">
                <a:moveTo>
                  <a:pt x="0" y="0"/>
                </a:moveTo>
                <a:lnTo>
                  <a:pt x="3556965" y="0"/>
                </a:lnTo>
                <a:lnTo>
                  <a:pt x="3556965" y="1352970"/>
                </a:lnTo>
                <a:lnTo>
                  <a:pt x="0" y="13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803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8643" y="1716395"/>
            <a:ext cx="2430471" cy="2186407"/>
          </a:xfrm>
          <a:custGeom>
            <a:avLst/>
            <a:gdLst/>
            <a:ahLst/>
            <a:cxnLst/>
            <a:rect r="r" b="b" t="t" l="l"/>
            <a:pathLst>
              <a:path h="2186407" w="2430471">
                <a:moveTo>
                  <a:pt x="0" y="0"/>
                </a:moveTo>
                <a:lnTo>
                  <a:pt x="2430471" y="0"/>
                </a:lnTo>
                <a:lnTo>
                  <a:pt x="2430471" y="2186407"/>
                </a:lnTo>
                <a:lnTo>
                  <a:pt x="0" y="2186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927173" y="123151"/>
            <a:ext cx="8433654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IMPLEMENTAÇÕES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120" y="1779166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7683" y="1822981"/>
            <a:ext cx="306307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 um predador para caçar as formigas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48069" y="1820737"/>
            <a:ext cx="688588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b="true" sz="20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18856" y="1766170"/>
            <a:ext cx="256463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Adicionar um Feromônio(cheiro) que chama atenção das formigas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8120" y="7876756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 o predador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04442" y="7876756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Instruções para caçar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16505" y="7876756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Gerando o Feromônio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42149" y="7570164"/>
            <a:ext cx="23786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Seguir o Feromônio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42149" y="9347518"/>
            <a:ext cx="347821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BC8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atração do  Feromônio</a:t>
            </a:r>
          </a:p>
        </p:txBody>
      </p:sp>
      <p:sp>
        <p:nvSpPr>
          <p:cNvPr name="Freeform 41" id="41"/>
          <p:cNvSpPr/>
          <p:nvPr/>
        </p:nvSpPr>
        <p:spPr>
          <a:xfrm flipH="true" flipV="false" rot="0">
            <a:off x="256171" y="2769108"/>
            <a:ext cx="1563023" cy="1563023"/>
          </a:xfrm>
          <a:custGeom>
            <a:avLst/>
            <a:gdLst/>
            <a:ahLst/>
            <a:cxnLst/>
            <a:rect r="r" b="b" t="t" l="l"/>
            <a:pathLst>
              <a:path h="1563023" w="1563023">
                <a:moveTo>
                  <a:pt x="1563023" y="0"/>
                </a:moveTo>
                <a:lnTo>
                  <a:pt x="0" y="0"/>
                </a:lnTo>
                <a:lnTo>
                  <a:pt x="0" y="1563023"/>
                </a:lnTo>
                <a:lnTo>
                  <a:pt x="1563023" y="1563023"/>
                </a:lnTo>
                <a:lnTo>
                  <a:pt x="156302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844" y="1083904"/>
            <a:ext cx="10952798" cy="527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5"/>
              </a:lnSpc>
            </a:pPr>
            <a:r>
              <a:rPr lang="en-US" sz="14036" b="true">
                <a:solidFill>
                  <a:srgbClr val="6BC8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FIM DO TRABALHO</a:t>
            </a:r>
          </a:p>
          <a:p>
            <a:pPr algn="l">
              <a:lnSpc>
                <a:spcPts val="13615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03775"/>
            <a:ext cx="4304805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Obrigado pela atenção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DAGYcSEaAew</dc:identifier>
  <dcterms:modified xsi:type="dcterms:W3CDTF">2011-08-01T06:04:30Z</dcterms:modified>
  <cp:revision>1</cp:revision>
  <dc:title>formiga</dc:title>
</cp:coreProperties>
</file>